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352595-3E8E-0AC7-5B0A-C820399556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8B9296F-E9A9-C1AA-6C78-8F7774B3D3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D312A5C-4DDD-2B2F-E033-FA8AFF223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2F974F7-F075-9599-9B55-E0F719265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A309A23-E220-C1C2-E84E-D0ADD1B14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02630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DFAA39-3AD6-4F2E-88F1-F200488B4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9C0FDA1-4030-061C-113F-E0894F497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04FDB7A-17FE-FD73-DCF2-6D5EC00A8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98A5787-B36C-EA9B-0D63-DF594B34E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9DF563C-A778-2073-653A-2DA035D34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97606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30F0840-7F8D-3159-80E8-6D81BAE662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9915F0D-114E-5EAD-92DD-83F8A44BB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FC72708-F4B4-0CF3-CC55-AFCF745B8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FE6C675-E0E6-C54A-EA5F-1497E1F5B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E8FFE3C-4CFD-786E-74CD-2E517D50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2991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016B1E-6D2B-89FA-4DB3-E5D8BFEBB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3E7A1AC-65CB-0908-D95B-19077B456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11C2CAB-36D1-8A0F-7969-6723EA3A8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F8083C4-5341-F7C5-78FA-325E58849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7488846-85E2-4829-9BC2-001097E76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41230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D0CC69-CF79-C66C-215A-E9EFB1666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4E46661-5193-4EB3-A85D-2883E9DA5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BEE8260-3EC1-0DCA-4AE2-E43068363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1B7EE1-0653-C953-3507-E3054DE0B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6AA43CC-C524-E694-31CE-8E6803C2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7111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F57C53-4D53-A38E-8103-F940974CA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39C3C7-7E6B-C137-E998-EF7B656512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A6021A8-E5AD-1166-E88A-84FD7EB54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03CDAE9-AD95-BB5C-5F16-0FA09EA04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E673965-9AB5-AC3F-896B-F93D74610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7B9A6F7-E14E-936B-69F3-AC571228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33107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58459F-C7FB-98F2-8644-4B8D48815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F1059B6-80E1-525E-1E9F-D08A8000B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C559BDF-23D8-FCFA-66F8-927F03E4C9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24D7478-0241-4527-99B2-0252F90B73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11AC9532-3172-DB56-A104-582B350242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1AB29FBF-7243-DA7E-4DF3-5BF147F77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F22D58A-FDD4-5279-F5CD-BD70F0D78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EF685F2E-CA3B-8DC3-5B3E-9496278AB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51750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B31EA7-8177-E76D-0EC5-D3650E7DF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8B448A8-2283-2074-B471-AC3B96BE1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7FEA47B-1CBB-3552-E789-3CC13E0E9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B9A9677-08AA-3C25-EE50-D902332DE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36565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EF2C6C0-92E6-6C20-7395-8D2E035B2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73D230D-699F-DD0B-9569-DF4B3E32B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89D756C-1E4C-F0AD-7A6D-BE04A66DA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43986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E34636-4AC3-5AE2-466E-075EAF556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B1AFD4D-BE68-B1D9-A972-3B713F5A8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2428B12-1CD2-58DF-4500-FEF1F856D9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D2FD467-5BCD-F77F-601B-B740C9B3B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FE6856A-C305-4D5B-3EAE-B5D7B7B9C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023A1A9-875E-0177-8B01-8957D1ED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730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AC5753-5FB4-219C-2576-34A3F6FA7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0D34A9E4-A9C0-7AF7-363F-FF3B2730BD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DD85DE2-7C27-51D0-6BF8-0FB746E7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8A575A3-3ED1-C73B-BE83-D36A0E262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090AE63-32F5-DD74-D46F-946A3F0EE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BA1A6C4-7C72-EAB0-C71B-934F6B423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56280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4A7AB24-C73E-7D5E-7572-0004F7915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A3ADA3C-554C-C782-ECC5-AC54DCD31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4E28EC0-D6B7-2DDB-12B2-4DC0D9737D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32389D-91A7-47C5-A26A-4559D3D9D431}" type="datetimeFigureOut">
              <a:rPr lang="nl-BE" smtClean="0"/>
              <a:t>27/03/2025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36A55D9-9AE0-0215-282D-2549674DDF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61A2FE4-A626-B55D-A1D9-D0D9CAD13D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7E7BF9-3D14-4356-9981-66F698C85C9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2525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17344A4C-CE53-618B-B7C8-5B90C03E48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315" r="6" b="14726"/>
          <a:stretch/>
        </p:blipFill>
        <p:spPr>
          <a:xfrm>
            <a:off x="-7955" y="-17470"/>
            <a:ext cx="3255403" cy="2505456"/>
          </a:xfrm>
          <a:custGeom>
            <a:avLst/>
            <a:gdLst/>
            <a:ahLst/>
            <a:cxnLst/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6" name="Picture 2" descr="No Helmet Needed: NASCAR Expands Twitter Deal for In-car Live-streams |  Digital Trends">
            <a:extLst>
              <a:ext uri="{FF2B5EF4-FFF2-40B4-BE49-F238E27FC236}">
                <a16:creationId xmlns:a16="http://schemas.microsoft.com/office/drawing/2014/main" id="{A01F8B41-48DE-6496-FE86-9FCA6BA7E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87"/>
          <a:stretch/>
        </p:blipFill>
        <p:spPr bwMode="auto">
          <a:xfrm>
            <a:off x="2068895" y="67675"/>
            <a:ext cx="3677817" cy="2505456"/>
          </a:xfrm>
          <a:custGeom>
            <a:avLst/>
            <a:gdLst/>
            <a:ahLst/>
            <a:cxnLst/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Nieuwe F1-auto's verschillen opvallend veel van elkaar">
            <a:extLst>
              <a:ext uri="{FF2B5EF4-FFF2-40B4-BE49-F238E27FC236}">
                <a16:creationId xmlns:a16="http://schemas.microsoft.com/office/drawing/2014/main" id="{332B9800-E922-AF7A-115B-E413FF2A8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5" r="-3" b="11913"/>
          <a:stretch/>
        </p:blipFill>
        <p:spPr bwMode="auto">
          <a:xfrm>
            <a:off x="7381876" y="1"/>
            <a:ext cx="4810125" cy="2501837"/>
          </a:xfrm>
          <a:custGeom>
            <a:avLst/>
            <a:gdLst/>
            <a:ahLst/>
            <a:cxnLst/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C2E150B9-AA36-689A-1316-E90DBA3002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rcRect l="14864" r="17797" b="-1"/>
          <a:stretch/>
        </p:blipFill>
        <p:spPr>
          <a:xfrm>
            <a:off x="20" y="2658276"/>
            <a:ext cx="3770704" cy="4199724"/>
          </a:xfrm>
          <a:custGeom>
            <a:avLst/>
            <a:gdLst/>
            <a:ahLst/>
            <a:cxnLst/>
            <a:rect l="l" t="t" r="r" b="b"/>
            <a:pathLst>
              <a:path w="3770724" h="4199724">
                <a:moveTo>
                  <a:pt x="0" y="0"/>
                </a:moveTo>
                <a:lnTo>
                  <a:pt x="3770724" y="0"/>
                </a:lnTo>
                <a:lnTo>
                  <a:pt x="1824067" y="4199724"/>
                </a:lnTo>
                <a:lnTo>
                  <a:pt x="0" y="4199724"/>
                </a:lnTo>
                <a:close/>
              </a:path>
            </a:pathLst>
          </a:custGeom>
        </p:spPr>
      </p:pic>
      <p:pic>
        <p:nvPicPr>
          <p:cNvPr id="10" name="Picture 4" descr="F1 Lights Videos: 4K and HD Video Clips for Download">
            <a:extLst>
              <a:ext uri="{FF2B5EF4-FFF2-40B4-BE49-F238E27FC236}">
                <a16:creationId xmlns:a16="http://schemas.microsoft.com/office/drawing/2014/main" id="{79326CDD-584D-19D1-1750-FE0979D98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41" r="14803" b="-2"/>
          <a:stretch/>
        </p:blipFill>
        <p:spPr bwMode="auto">
          <a:xfrm>
            <a:off x="2013796" y="2705088"/>
            <a:ext cx="5108726" cy="4197911"/>
          </a:xfrm>
          <a:custGeom>
            <a:avLst/>
            <a:gdLst/>
            <a:ahLst/>
            <a:cxnLst/>
            <a:rect l="l" t="t" r="r" b="b"/>
            <a:pathLst>
              <a:path w="5108726" h="4197911">
                <a:moveTo>
                  <a:pt x="1945141" y="0"/>
                </a:moveTo>
                <a:lnTo>
                  <a:pt x="5108726" y="0"/>
                </a:lnTo>
                <a:lnTo>
                  <a:pt x="3163585" y="4197911"/>
                </a:lnTo>
                <a:lnTo>
                  <a:pt x="3157362" y="4197911"/>
                </a:lnTo>
                <a:lnTo>
                  <a:pt x="1967571" y="4197911"/>
                </a:lnTo>
                <a:lnTo>
                  <a:pt x="317526" y="4197911"/>
                </a:lnTo>
                <a:lnTo>
                  <a:pt x="0" y="419791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4345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015736-31C9-CED4-6886-32250B18B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4" y="4189864"/>
            <a:ext cx="4997354" cy="2163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PX2 –Remote Control Car</a:t>
            </a: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9CC6E7D9-4D15-6A9D-7BC6-FF9D439FDE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14" r="2" b="10943"/>
          <a:stretch/>
        </p:blipFill>
        <p:spPr bwMode="auto">
          <a:xfrm>
            <a:off x="2084846" y="-57724"/>
            <a:ext cx="3645915" cy="2688658"/>
          </a:xfrm>
          <a:custGeom>
            <a:avLst/>
            <a:gdLst/>
            <a:ahLst/>
            <a:cxnLst/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Afbeelding 10" descr="Afbeelding met wiel, band, voertuig, Landvoertuig&#10;&#10;Door AI gegenereerde inhoud is mogelijk onjuist.">
            <a:extLst>
              <a:ext uri="{FF2B5EF4-FFF2-40B4-BE49-F238E27FC236}">
                <a16:creationId xmlns:a16="http://schemas.microsoft.com/office/drawing/2014/main" id="{31BCA29A-95F1-884E-0F5F-EEB393BAE5E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5489" r="-3" b="20206"/>
          <a:stretch/>
        </p:blipFill>
        <p:spPr>
          <a:xfrm>
            <a:off x="7381876" y="6237"/>
            <a:ext cx="4810125" cy="2501837"/>
          </a:xfrm>
          <a:custGeom>
            <a:avLst/>
            <a:gdLst/>
            <a:ahLst/>
            <a:cxnLst/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220457A6-7350-AD1E-93C6-318B6F59B6E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4797" r="1" b="13033"/>
          <a:stretch/>
        </p:blipFill>
        <p:spPr>
          <a:xfrm>
            <a:off x="4972720" y="22081"/>
            <a:ext cx="3123027" cy="2639819"/>
          </a:xfrm>
          <a:custGeom>
            <a:avLst/>
            <a:gdLst/>
            <a:ahLst/>
            <a:cxnLst/>
            <a:rect l="l" t="t" r="r" b="b"/>
            <a:pathLst>
              <a:path w="5108726" h="4197911">
                <a:moveTo>
                  <a:pt x="1945141" y="0"/>
                </a:moveTo>
                <a:lnTo>
                  <a:pt x="5108726" y="0"/>
                </a:lnTo>
                <a:lnTo>
                  <a:pt x="3163585" y="4197911"/>
                </a:lnTo>
                <a:lnTo>
                  <a:pt x="3157362" y="4197911"/>
                </a:lnTo>
                <a:lnTo>
                  <a:pt x="1967571" y="4197911"/>
                </a:lnTo>
                <a:lnTo>
                  <a:pt x="317526" y="4197911"/>
                </a:lnTo>
                <a:lnTo>
                  <a:pt x="0" y="4197911"/>
                </a:lnTo>
                <a:close/>
              </a:path>
            </a:pathLst>
          </a:custGeom>
        </p:spPr>
      </p:pic>
      <p:pic>
        <p:nvPicPr>
          <p:cNvPr id="14" name="Afbeelding 13" descr="Afbeelding met Auto-onderdeel, transport, wiel&#10;&#10;Door AI gegenereerde inhoud is mogelijk onjuist.">
            <a:extLst>
              <a:ext uri="{FF2B5EF4-FFF2-40B4-BE49-F238E27FC236}">
                <a16:creationId xmlns:a16="http://schemas.microsoft.com/office/drawing/2014/main" id="{5A0FA666-7CD7-6A5B-30C3-953F96AC5B1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6678" r="16258" b="2"/>
          <a:stretch/>
        </p:blipFill>
        <p:spPr>
          <a:xfrm>
            <a:off x="4568159" y="20270"/>
            <a:ext cx="3920508" cy="2670785"/>
          </a:xfrm>
          <a:custGeom>
            <a:avLst/>
            <a:gdLst/>
            <a:ahLst/>
            <a:cxnLst/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15" name="Afbeelding 14" descr="Afbeelding met overdekt, muur, vloer, Vloermateriaal&#10;&#10;Door AI gegenereerde inhoud is mogelijk onjuist.">
            <a:extLst>
              <a:ext uri="{FF2B5EF4-FFF2-40B4-BE49-F238E27FC236}">
                <a16:creationId xmlns:a16="http://schemas.microsoft.com/office/drawing/2014/main" id="{C0D96C57-94B3-14F2-43A7-43A1DDB1673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8" r="2179"/>
          <a:stretch/>
        </p:blipFill>
        <p:spPr>
          <a:xfrm>
            <a:off x="2013796" y="2693989"/>
            <a:ext cx="5108726" cy="4197911"/>
          </a:xfrm>
          <a:custGeom>
            <a:avLst/>
            <a:gdLst/>
            <a:ahLst/>
            <a:cxnLst/>
            <a:rect l="l" t="t" r="r" b="b"/>
            <a:pathLst>
              <a:path w="5108726" h="4197911">
                <a:moveTo>
                  <a:pt x="1945141" y="0"/>
                </a:moveTo>
                <a:lnTo>
                  <a:pt x="5108726" y="0"/>
                </a:lnTo>
                <a:lnTo>
                  <a:pt x="3163585" y="4197911"/>
                </a:lnTo>
                <a:lnTo>
                  <a:pt x="3157362" y="4197911"/>
                </a:lnTo>
                <a:lnTo>
                  <a:pt x="1967571" y="4197911"/>
                </a:lnTo>
                <a:lnTo>
                  <a:pt x="317526" y="4197911"/>
                </a:lnTo>
                <a:lnTo>
                  <a:pt x="0" y="419791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9291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5</Words>
  <Application>Microsoft Office PowerPoint</Application>
  <PresentationFormat>Breedbeeld</PresentationFormat>
  <Paragraphs>1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Kantoorthema</vt:lpstr>
      <vt:lpstr>PX2 –Remote Control Car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Demeulenaere</dc:creator>
  <cp:lastModifiedBy>Thomas Demeulenaere</cp:lastModifiedBy>
  <cp:revision>1</cp:revision>
  <dcterms:created xsi:type="dcterms:W3CDTF">2025-03-27T10:05:17Z</dcterms:created>
  <dcterms:modified xsi:type="dcterms:W3CDTF">2025-03-27T15:45:44Z</dcterms:modified>
</cp:coreProperties>
</file>

<file path=docProps/thumbnail.jpeg>
</file>